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160000" cy="7620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1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4D08-7ADE-46CC-A914-1A1BDDA891E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655F-733F-46E8-8358-C01C9CA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660285" cy="2528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254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453307" cy="1846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7420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339007" cy="1934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7394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732707" cy="1820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0918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397666" cy="1761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380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186607" cy="1820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4774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353300" cy="129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7720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810500" cy="1384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4930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683500" cy="101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0559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594600" cy="1320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5656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8613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2513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745407" cy="2569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2286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6781800" cy="243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9410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924800" cy="1511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8888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6743700" cy="218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201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6870700" cy="220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363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68300"/>
            <a:ext cx="9862627" cy="2452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3777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681907" cy="1807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6102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7912100" cy="901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694607" cy="2963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7602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707307" cy="2658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7345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03200"/>
            <a:ext cx="7802307" cy="54782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9836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68300"/>
            <a:ext cx="7738807" cy="53131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702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9631107" cy="2227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148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Charlee Gravely</dc:creator>
  <cp:lastModifiedBy>Charlee Gravely</cp:lastModifiedBy>
  <cp:revision>1</cp:revision>
  <dcterms:created xsi:type="dcterms:W3CDTF">2017-04-10T17:13:36Z</dcterms:created>
  <dcterms:modified xsi:type="dcterms:W3CDTF">2017-04-10T17:13:39Z</dcterms:modified>
</cp:coreProperties>
</file>